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22" autoAdjust="0"/>
  </p:normalViewPr>
  <p:slideViewPr>
    <p:cSldViewPr>
      <p:cViewPr>
        <p:scale>
          <a:sx n="50" d="100"/>
          <a:sy n="5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904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586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92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232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281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930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5243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130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376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202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505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3EC20-BA52-4DB5-B017-FE38FD8A12C3}" type="datetimeFigureOut">
              <a:rPr lang="es-ES" smtClean="0"/>
              <a:t>26/05/2014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1A99E-8856-4253-AA86-6ED2BFF5692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319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228600" y="4602088"/>
            <a:ext cx="7772400" cy="2016223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  <a:latin typeface="Algerian" panose="04020705040A02060702" pitchFamily="82" charset="0"/>
              </a:rPr>
              <a:t>Teoría de psicogenética Jean  </a:t>
            </a:r>
            <a:r>
              <a:rPr lang="es-ES_tradnl" dirty="0" smtClean="0">
                <a:solidFill>
                  <a:schemeClr val="bg1"/>
                </a:solidFill>
                <a:latin typeface="Algerian" panose="04020705040A02060702" pitchFamily="82" charset="0"/>
              </a:rPr>
              <a:t>Piaget</a:t>
            </a:r>
            <a:endParaRPr lang="es-ES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3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Integrantes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blipFill dpi="0" rotWithShape="1">
            <a:blip r:embed="rId2"/>
            <a:srcRect/>
            <a:stretch>
              <a:fillRect l="-4000" t="-66000"/>
            </a:stretch>
          </a:blipFill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Miguel </a:t>
            </a:r>
            <a:r>
              <a:rPr lang="es-ES_tradnl" dirty="0">
                <a:solidFill>
                  <a:schemeClr val="bg1"/>
                </a:solidFill>
              </a:rPr>
              <a:t>Á</a:t>
            </a:r>
            <a:r>
              <a:rPr lang="es-ES_tradnl" dirty="0" smtClean="0">
                <a:solidFill>
                  <a:schemeClr val="bg1"/>
                </a:solidFill>
              </a:rPr>
              <a:t>ngel Hernández                          </a:t>
            </a:r>
            <a:r>
              <a:rPr lang="es-ES_tradnl" dirty="0" err="1" smtClean="0">
                <a:solidFill>
                  <a:schemeClr val="bg1"/>
                </a:solidFill>
              </a:rPr>
              <a:t>Hernández</a:t>
            </a:r>
            <a:endParaRPr lang="es-ES_tradnl" dirty="0" smtClean="0">
              <a:solidFill>
                <a:schemeClr val="bg1"/>
              </a:solidFill>
            </a:endParaRPr>
          </a:p>
          <a:p>
            <a:r>
              <a:rPr lang="es-ES_tradnl" dirty="0" smtClean="0">
                <a:solidFill>
                  <a:schemeClr val="bg1"/>
                </a:solidFill>
              </a:rPr>
              <a:t>Cristian Santos Díaz</a:t>
            </a:r>
          </a:p>
          <a:p>
            <a:r>
              <a:rPr lang="es-ES_tradnl" dirty="0" err="1" smtClean="0">
                <a:solidFill>
                  <a:schemeClr val="bg1"/>
                </a:solidFill>
              </a:rPr>
              <a:t>Jovani</a:t>
            </a:r>
            <a:r>
              <a:rPr lang="es-ES_tradnl" dirty="0" smtClean="0">
                <a:solidFill>
                  <a:schemeClr val="bg1"/>
                </a:solidFill>
              </a:rPr>
              <a:t> Ismael Morales Ortiz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Cesar </a:t>
            </a:r>
            <a:r>
              <a:rPr lang="es-ES_tradnl" dirty="0">
                <a:solidFill>
                  <a:schemeClr val="bg1"/>
                </a:solidFill>
              </a:rPr>
              <a:t>C</a:t>
            </a:r>
            <a:r>
              <a:rPr lang="es-ES_tradnl" dirty="0" smtClean="0">
                <a:solidFill>
                  <a:schemeClr val="bg1"/>
                </a:solidFill>
              </a:rPr>
              <a:t>ano </a:t>
            </a:r>
            <a:r>
              <a:rPr lang="es-ES_tradnl" dirty="0">
                <a:solidFill>
                  <a:schemeClr val="bg1"/>
                </a:solidFill>
              </a:rPr>
              <a:t>T</a:t>
            </a:r>
            <a:r>
              <a:rPr lang="es-ES_tradnl" dirty="0" smtClean="0">
                <a:solidFill>
                  <a:schemeClr val="bg1"/>
                </a:solidFill>
              </a:rPr>
              <a:t>rejo</a:t>
            </a:r>
          </a:p>
        </p:txBody>
      </p:sp>
    </p:spTree>
    <p:extLst>
      <p:ext uri="{BB962C8B-B14F-4D97-AF65-F5344CB8AC3E}">
        <p14:creationId xmlns:p14="http://schemas.microsoft.com/office/powerpoint/2010/main" val="74364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D:\psicogenetic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3" y="0"/>
            <a:ext cx="9139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16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Teoría de psicogenética Jean  Piaget</vt:lpstr>
      <vt:lpstr>Integrantes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 de Jean  Piaget desarrollo cognitivo</dc:title>
  <dc:creator>EDGAR</dc:creator>
  <cp:lastModifiedBy>EDGAR</cp:lastModifiedBy>
  <cp:revision>7</cp:revision>
  <dcterms:created xsi:type="dcterms:W3CDTF">2014-03-13T20:05:59Z</dcterms:created>
  <dcterms:modified xsi:type="dcterms:W3CDTF">2014-05-26T22:48:36Z</dcterms:modified>
</cp:coreProperties>
</file>